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5C"/>
    <a:srgbClr val="1874F9"/>
    <a:srgbClr val="1803A5"/>
    <a:srgbClr val="4B248E"/>
    <a:srgbClr val="3520D0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01.04.2024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5672919" y="4189096"/>
            <a:ext cx="603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Titlul prezentării pe un rând</a:t>
            </a:r>
          </a:p>
          <a:p>
            <a:pPr algn="r"/>
            <a:r>
              <a:rPr lang="ro-RO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876800" y="5567213"/>
            <a:ext cx="6828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b="1" dirty="0">
                <a:solidFill>
                  <a:schemeClr val="bg2">
                    <a:lumMod val="25000"/>
                  </a:schemeClr>
                </a:solidFill>
              </a:rPr>
              <a:t>Titlul </a:t>
            </a:r>
            <a:r>
              <a:rPr lang="ro-RO" sz="4500" b="1" dirty="0" err="1">
                <a:solidFill>
                  <a:schemeClr val="bg2">
                    <a:lumMod val="25000"/>
                  </a:schemeClr>
                </a:solidFill>
              </a:rPr>
              <a:t>slide</a:t>
            </a:r>
            <a:r>
              <a:rPr lang="ro-RO" sz="4500" b="1" dirty="0">
                <a:solidFill>
                  <a:schemeClr val="bg2">
                    <a:lumMod val="25000"/>
                  </a:schemeClr>
                </a:solidFill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Eventer Company</cp:lastModifiedBy>
  <cp:revision>22</cp:revision>
  <dcterms:created xsi:type="dcterms:W3CDTF">2019-05-13T14:09:32Z</dcterms:created>
  <dcterms:modified xsi:type="dcterms:W3CDTF">2024-04-01T09:42:05Z</dcterms:modified>
</cp:coreProperties>
</file>