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8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13</cp:revision>
  <dcterms:created xsi:type="dcterms:W3CDTF">2021-01-19T15:01:44Z</dcterms:created>
  <dcterms:modified xsi:type="dcterms:W3CDTF">2026-01-23T14:11:51Z</dcterms:modified>
</cp:coreProperties>
</file>