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55E2-FE6B-C075-834F-8AECE071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3" y="3331029"/>
            <a:ext cx="11356300" cy="2440014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84432-56DF-C291-39CC-A1B14AE96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5995851"/>
            <a:ext cx="11356300" cy="16602892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90546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14</cp:revision>
  <dcterms:created xsi:type="dcterms:W3CDTF">2021-01-19T15:01:44Z</dcterms:created>
  <dcterms:modified xsi:type="dcterms:W3CDTF">2026-03-06T09:56:16Z</dcterms:modified>
</cp:coreProperties>
</file>